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8" r:id="rId3"/>
    <p:sldId id="380" r:id="rId4"/>
    <p:sldId id="382" r:id="rId5"/>
    <p:sldId id="370" r:id="rId6"/>
    <p:sldId id="381" r:id="rId7"/>
    <p:sldId id="375" r:id="rId8"/>
    <p:sldId id="379" r:id="rId9"/>
    <p:sldId id="349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88" d="100"/>
          <a:sy n="88" d="100"/>
        </p:scale>
        <p:origin x="1195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10-12-2017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LG31 </a:t>
            </a:r>
            <a:endParaRPr lang="nl-NL" sz="6000" dirty="0"/>
          </a:p>
          <a:p>
            <a:r>
              <a:rPr lang="nl-NL" sz="6000" dirty="0" smtClean="0"/>
              <a:t>IBS 1.2 – les </a:t>
            </a:r>
            <a:r>
              <a:rPr lang="nl-NL" sz="6000" dirty="0"/>
              <a:t>6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Saldobegroting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Vandaag 2 uur,</a:t>
            </a:r>
          </a:p>
          <a:p>
            <a:pPr lvl="1"/>
            <a:r>
              <a:rPr lang="nl-NL" dirty="0" smtClean="0"/>
              <a:t>Vorige week goed na kunnen denken over de opdracht.</a:t>
            </a:r>
          </a:p>
          <a:p>
            <a:r>
              <a:rPr lang="nl-NL" dirty="0" smtClean="0"/>
              <a:t>Jullie moeten vooruit.</a:t>
            </a:r>
          </a:p>
          <a:p>
            <a:pPr lvl="1"/>
            <a:r>
              <a:rPr lang="nl-NL" dirty="0" smtClean="0"/>
              <a:t>Volgens mij is het nog niet voor iedereen duidelijk, dat moet vandaag wel zijn.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85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Inspanning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256394"/>
            <a:ext cx="6858000" cy="481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857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980728"/>
            <a:ext cx="8305945" cy="2622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386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Beknopte uitleg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Kies een teelt</a:t>
            </a:r>
          </a:p>
          <a:p>
            <a:pPr marL="514350" indent="-514350">
              <a:buAutoNum type="arabicPeriod"/>
            </a:pPr>
            <a:r>
              <a:rPr lang="nl-NL" dirty="0" smtClean="0"/>
              <a:t>Valt er met die teelt iets te verdienen?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489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bereken je een saldo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Opbrengsten</a:t>
            </a:r>
          </a:p>
          <a:p>
            <a:pPr marL="514350" indent="-514350">
              <a:buAutoNum type="arabicPeriod"/>
            </a:pPr>
            <a:r>
              <a:rPr lang="nl-NL" dirty="0" smtClean="0"/>
              <a:t>Kosten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Zaaizaad/pootgoed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Bemesting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Gewasbescherming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Loonwerk</a:t>
            </a:r>
          </a:p>
          <a:p>
            <a:pPr marL="1314450" lvl="2" indent="-514350">
              <a:buAutoNum type="arabicPeriod"/>
            </a:pPr>
            <a:r>
              <a:rPr lang="nl-NL" dirty="0"/>
              <a:t>2</a:t>
            </a:r>
            <a:r>
              <a:rPr lang="nl-NL" dirty="0" smtClean="0"/>
              <a:t>x tariefberekening</a:t>
            </a:r>
          </a:p>
          <a:p>
            <a:pPr marL="1314450" lvl="2" indent="-514350">
              <a:buAutoNum type="arabicPeriod"/>
            </a:pPr>
            <a:r>
              <a:rPr lang="nl-NL" dirty="0" smtClean="0"/>
              <a:t>Van de rest alleen de tarieven.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Grond</a:t>
            </a:r>
          </a:p>
          <a:p>
            <a:pPr marL="514350" indent="-514350">
              <a:buAutoNum type="arabicPeriod"/>
            </a:pPr>
            <a:r>
              <a:rPr lang="nl-NL" dirty="0" smtClean="0"/>
              <a:t>Saldo = winst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3035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Portfolio-opdracht IBS 1.2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nl-NL" dirty="0" smtClean="0"/>
              <a:t>Net </a:t>
            </a:r>
            <a:r>
              <a:rPr lang="nl-NL" dirty="0" smtClean="0"/>
              <a:t>verslag in </a:t>
            </a:r>
            <a:r>
              <a:rPr lang="nl-NL" dirty="0" smtClean="0"/>
              <a:t>Word</a:t>
            </a:r>
          </a:p>
          <a:p>
            <a:pPr marL="514350" indent="-514350">
              <a:buAutoNum type="arabicPeriod"/>
            </a:pPr>
            <a:r>
              <a:rPr lang="nl-NL" dirty="0" smtClean="0"/>
              <a:t>Tariefberekening in Excel </a:t>
            </a:r>
          </a:p>
          <a:p>
            <a:pPr marL="914400" lvl="1" indent="-514350">
              <a:buAutoNum type="arabicPeriod"/>
            </a:pPr>
            <a:r>
              <a:rPr lang="nl-NL" dirty="0" err="1" smtClean="0"/>
              <a:t>Printscreen</a:t>
            </a:r>
            <a:r>
              <a:rPr lang="nl-NL" dirty="0" smtClean="0"/>
              <a:t> of knipprogramma</a:t>
            </a:r>
          </a:p>
          <a:p>
            <a:pPr marL="914400" lvl="1" indent="-514350">
              <a:buAutoNum type="arabicPeriod"/>
            </a:pPr>
            <a:endParaRPr lang="nl-NL" dirty="0"/>
          </a:p>
          <a:p>
            <a:pPr marL="514350" indent="-514350">
              <a:buAutoNum type="arabicPeriod"/>
            </a:pP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Stuur je vorderingen door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Aan het eind van dit uur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Voor volgende les (mag dus ook vandaag)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9002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Uitgebreid voorbeeld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4034" y="908720"/>
            <a:ext cx="4576779" cy="567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233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3630</TotalTime>
  <Words>128</Words>
  <Application>Microsoft Office PowerPoint</Application>
  <PresentationFormat>Diavoorstelling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Saldobegroting</vt:lpstr>
      <vt:lpstr>Inspanning</vt:lpstr>
      <vt:lpstr>PowerPoint-presentatie</vt:lpstr>
      <vt:lpstr>Beknopte uitleg</vt:lpstr>
      <vt:lpstr>Hoe bereken je een saldo</vt:lpstr>
      <vt:lpstr>Portfolio-opdracht IBS 1.2</vt:lpstr>
      <vt:lpstr>Uitgebreid voorbeeld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101</cp:revision>
  <dcterms:created xsi:type="dcterms:W3CDTF">2013-11-15T15:05:42Z</dcterms:created>
  <dcterms:modified xsi:type="dcterms:W3CDTF">2017-12-10T19:00:25Z</dcterms:modified>
</cp:coreProperties>
</file>